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0267275" cy="21396325"/>
  <p:notesSz cx="6858000" cy="9144000"/>
  <p:defaultTextStyle>
    <a:defPPr>
      <a:defRPr lang="en-US"/>
    </a:defPPr>
    <a:lvl1pPr marL="0" algn="l" defTabSz="2952122" rtl="0" eaLnBrk="1" latinLnBrk="0" hangingPunct="1">
      <a:defRPr sz="5800" kern="1200">
        <a:solidFill>
          <a:schemeClr val="tx1"/>
        </a:solidFill>
        <a:latin typeface="+mn-lt"/>
        <a:ea typeface="+mn-ea"/>
        <a:cs typeface="+mn-cs"/>
      </a:defRPr>
    </a:lvl1pPr>
    <a:lvl2pPr marL="1476061" algn="l" defTabSz="2952122" rtl="0" eaLnBrk="1" latinLnBrk="0" hangingPunct="1">
      <a:defRPr sz="5800" kern="1200">
        <a:solidFill>
          <a:schemeClr val="tx1"/>
        </a:solidFill>
        <a:latin typeface="+mn-lt"/>
        <a:ea typeface="+mn-ea"/>
        <a:cs typeface="+mn-cs"/>
      </a:defRPr>
    </a:lvl2pPr>
    <a:lvl3pPr marL="2952122" algn="l" defTabSz="2952122" rtl="0" eaLnBrk="1" latinLnBrk="0" hangingPunct="1">
      <a:defRPr sz="5800" kern="1200">
        <a:solidFill>
          <a:schemeClr val="tx1"/>
        </a:solidFill>
        <a:latin typeface="+mn-lt"/>
        <a:ea typeface="+mn-ea"/>
        <a:cs typeface="+mn-cs"/>
      </a:defRPr>
    </a:lvl3pPr>
    <a:lvl4pPr marL="4428183" algn="l" defTabSz="2952122" rtl="0" eaLnBrk="1" latinLnBrk="0" hangingPunct="1">
      <a:defRPr sz="5800" kern="1200">
        <a:solidFill>
          <a:schemeClr val="tx1"/>
        </a:solidFill>
        <a:latin typeface="+mn-lt"/>
        <a:ea typeface="+mn-ea"/>
        <a:cs typeface="+mn-cs"/>
      </a:defRPr>
    </a:lvl4pPr>
    <a:lvl5pPr marL="5904244" algn="l" defTabSz="2952122" rtl="0" eaLnBrk="1" latinLnBrk="0" hangingPunct="1">
      <a:defRPr sz="5800" kern="1200">
        <a:solidFill>
          <a:schemeClr val="tx1"/>
        </a:solidFill>
        <a:latin typeface="+mn-lt"/>
        <a:ea typeface="+mn-ea"/>
        <a:cs typeface="+mn-cs"/>
      </a:defRPr>
    </a:lvl5pPr>
    <a:lvl6pPr marL="7380305" algn="l" defTabSz="2952122" rtl="0" eaLnBrk="1" latinLnBrk="0" hangingPunct="1">
      <a:defRPr sz="5800" kern="1200">
        <a:solidFill>
          <a:schemeClr val="tx1"/>
        </a:solidFill>
        <a:latin typeface="+mn-lt"/>
        <a:ea typeface="+mn-ea"/>
        <a:cs typeface="+mn-cs"/>
      </a:defRPr>
    </a:lvl6pPr>
    <a:lvl7pPr marL="8856366" algn="l" defTabSz="2952122" rtl="0" eaLnBrk="1" latinLnBrk="0" hangingPunct="1">
      <a:defRPr sz="5800" kern="1200">
        <a:solidFill>
          <a:schemeClr val="tx1"/>
        </a:solidFill>
        <a:latin typeface="+mn-lt"/>
        <a:ea typeface="+mn-ea"/>
        <a:cs typeface="+mn-cs"/>
      </a:defRPr>
    </a:lvl7pPr>
    <a:lvl8pPr marL="10332427" algn="l" defTabSz="2952122" rtl="0" eaLnBrk="1" latinLnBrk="0" hangingPunct="1">
      <a:defRPr sz="5800" kern="1200">
        <a:solidFill>
          <a:schemeClr val="tx1"/>
        </a:solidFill>
        <a:latin typeface="+mn-lt"/>
        <a:ea typeface="+mn-ea"/>
        <a:cs typeface="+mn-cs"/>
      </a:defRPr>
    </a:lvl8pPr>
    <a:lvl9pPr marL="11808488" algn="l" defTabSz="2952122" rtl="0" eaLnBrk="1" latinLnBrk="0" hangingPunct="1">
      <a:defRPr sz="5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FB8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0776" autoAdjust="0"/>
    <p:restoredTop sz="94638" autoAdjust="0"/>
  </p:normalViewPr>
  <p:slideViewPr>
    <p:cSldViewPr>
      <p:cViewPr>
        <p:scale>
          <a:sx n="72" d="100"/>
          <a:sy n="72" d="100"/>
        </p:scale>
        <p:origin x="2280" y="1472"/>
      </p:cViewPr>
      <p:guideLst>
        <p:guide orient="horz" pos="6739"/>
        <p:guide pos="9533"/>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png>
</file>

<file path=ppt/media/image3.png>
</file>

<file path=ppt/media/image4.png>
</file>

<file path=ppt/media/image5.png>
</file>

<file path=ppt/media/image6.jpe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046" y="6646730"/>
            <a:ext cx="25727184" cy="4586342"/>
          </a:xfrm>
        </p:spPr>
        <p:txBody>
          <a:bodyPr/>
          <a:lstStyle/>
          <a:p>
            <a:r>
              <a:rPr lang="en-US" smtClean="0"/>
              <a:t>Click to edit Master title style</a:t>
            </a:r>
            <a:endParaRPr lang="en-US"/>
          </a:p>
        </p:txBody>
      </p:sp>
      <p:sp>
        <p:nvSpPr>
          <p:cNvPr id="3" name="Subtitle 2"/>
          <p:cNvSpPr>
            <a:spLocks noGrp="1"/>
          </p:cNvSpPr>
          <p:nvPr>
            <p:ph type="subTitle" idx="1"/>
          </p:nvPr>
        </p:nvSpPr>
        <p:spPr>
          <a:xfrm>
            <a:off x="4540091" y="12124584"/>
            <a:ext cx="21187093" cy="5467950"/>
          </a:xfrm>
        </p:spPr>
        <p:txBody>
          <a:bodyPr/>
          <a:lstStyle>
            <a:lvl1pPr marL="0" indent="0" algn="ctr">
              <a:buNone/>
              <a:defRPr>
                <a:solidFill>
                  <a:schemeClr val="tx1">
                    <a:tint val="75000"/>
                  </a:schemeClr>
                </a:solidFill>
              </a:defRPr>
            </a:lvl1pPr>
            <a:lvl2pPr marL="1476061" indent="0" algn="ctr">
              <a:buNone/>
              <a:defRPr>
                <a:solidFill>
                  <a:schemeClr val="tx1">
                    <a:tint val="75000"/>
                  </a:schemeClr>
                </a:solidFill>
              </a:defRPr>
            </a:lvl2pPr>
            <a:lvl3pPr marL="2952122" indent="0" algn="ctr">
              <a:buNone/>
              <a:defRPr>
                <a:solidFill>
                  <a:schemeClr val="tx1">
                    <a:tint val="75000"/>
                  </a:schemeClr>
                </a:solidFill>
              </a:defRPr>
            </a:lvl3pPr>
            <a:lvl4pPr marL="4428183" indent="0" algn="ctr">
              <a:buNone/>
              <a:defRPr>
                <a:solidFill>
                  <a:schemeClr val="tx1">
                    <a:tint val="75000"/>
                  </a:schemeClr>
                </a:solidFill>
              </a:defRPr>
            </a:lvl4pPr>
            <a:lvl5pPr marL="5904244" indent="0" algn="ctr">
              <a:buNone/>
              <a:defRPr>
                <a:solidFill>
                  <a:schemeClr val="tx1">
                    <a:tint val="75000"/>
                  </a:schemeClr>
                </a:solidFill>
              </a:defRPr>
            </a:lvl5pPr>
            <a:lvl6pPr marL="7380305" indent="0" algn="ctr">
              <a:buNone/>
              <a:defRPr>
                <a:solidFill>
                  <a:schemeClr val="tx1">
                    <a:tint val="75000"/>
                  </a:schemeClr>
                </a:solidFill>
              </a:defRPr>
            </a:lvl6pPr>
            <a:lvl7pPr marL="8856366" indent="0" algn="ctr">
              <a:buNone/>
              <a:defRPr>
                <a:solidFill>
                  <a:schemeClr val="tx1">
                    <a:tint val="75000"/>
                  </a:schemeClr>
                </a:solidFill>
              </a:defRPr>
            </a:lvl7pPr>
            <a:lvl8pPr marL="10332427" indent="0" algn="ctr">
              <a:buNone/>
              <a:defRPr>
                <a:solidFill>
                  <a:schemeClr val="tx1">
                    <a:tint val="75000"/>
                  </a:schemeClr>
                </a:solidFill>
              </a:defRPr>
            </a:lvl8pPr>
            <a:lvl9pPr marL="1180848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28386E9-69D4-45A2-A0A2-F24724F944B2}" type="datetimeFigureOut">
              <a:rPr lang="en-US" smtClean="0"/>
              <a:t>12/7/19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743045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8386E9-69D4-45A2-A0A2-F24724F944B2}" type="datetimeFigureOut">
              <a:rPr lang="en-US" smtClean="0"/>
              <a:t>12/7/19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1112273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943774" y="856847"/>
            <a:ext cx="6810137" cy="1825621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513364" y="856847"/>
            <a:ext cx="19925956" cy="1825621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8386E9-69D4-45A2-A0A2-F24724F944B2}" type="datetimeFigureOut">
              <a:rPr lang="en-US" smtClean="0"/>
              <a:t>12/7/19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4149882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28386E9-69D4-45A2-A0A2-F24724F944B2}" type="datetimeFigureOut">
              <a:rPr lang="en-US" smtClean="0"/>
              <a:t>12/7/19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37982479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90906" y="13749121"/>
            <a:ext cx="25727184" cy="4249548"/>
          </a:xfrm>
        </p:spPr>
        <p:txBody>
          <a:bodyPr anchor="t"/>
          <a:lstStyle>
            <a:lvl1pPr algn="l">
              <a:defRPr sz="12900" b="1" cap="all"/>
            </a:lvl1pPr>
          </a:lstStyle>
          <a:p>
            <a:r>
              <a:rPr lang="en-US" smtClean="0"/>
              <a:t>Click to edit Master title style</a:t>
            </a:r>
            <a:endParaRPr lang="en-US"/>
          </a:p>
        </p:txBody>
      </p:sp>
      <p:sp>
        <p:nvSpPr>
          <p:cNvPr id="3" name="Text Placeholder 2"/>
          <p:cNvSpPr>
            <a:spLocks noGrp="1"/>
          </p:cNvSpPr>
          <p:nvPr>
            <p:ph type="body" idx="1"/>
          </p:nvPr>
        </p:nvSpPr>
        <p:spPr>
          <a:xfrm>
            <a:off x="2390906" y="9068677"/>
            <a:ext cx="25727184" cy="4680445"/>
          </a:xfrm>
        </p:spPr>
        <p:txBody>
          <a:bodyPr anchor="b"/>
          <a:lstStyle>
            <a:lvl1pPr marL="0" indent="0">
              <a:buNone/>
              <a:defRPr sz="6500">
                <a:solidFill>
                  <a:schemeClr val="tx1">
                    <a:tint val="75000"/>
                  </a:schemeClr>
                </a:solidFill>
              </a:defRPr>
            </a:lvl1pPr>
            <a:lvl2pPr marL="1476061" indent="0">
              <a:buNone/>
              <a:defRPr sz="5800">
                <a:solidFill>
                  <a:schemeClr val="tx1">
                    <a:tint val="75000"/>
                  </a:schemeClr>
                </a:solidFill>
              </a:defRPr>
            </a:lvl2pPr>
            <a:lvl3pPr marL="2952122" indent="0">
              <a:buNone/>
              <a:defRPr sz="5200">
                <a:solidFill>
                  <a:schemeClr val="tx1">
                    <a:tint val="75000"/>
                  </a:schemeClr>
                </a:solidFill>
              </a:defRPr>
            </a:lvl3pPr>
            <a:lvl4pPr marL="4428183" indent="0">
              <a:buNone/>
              <a:defRPr sz="4500">
                <a:solidFill>
                  <a:schemeClr val="tx1">
                    <a:tint val="75000"/>
                  </a:schemeClr>
                </a:solidFill>
              </a:defRPr>
            </a:lvl4pPr>
            <a:lvl5pPr marL="5904244" indent="0">
              <a:buNone/>
              <a:defRPr sz="4500">
                <a:solidFill>
                  <a:schemeClr val="tx1">
                    <a:tint val="75000"/>
                  </a:schemeClr>
                </a:solidFill>
              </a:defRPr>
            </a:lvl5pPr>
            <a:lvl6pPr marL="7380305" indent="0">
              <a:buNone/>
              <a:defRPr sz="4500">
                <a:solidFill>
                  <a:schemeClr val="tx1">
                    <a:tint val="75000"/>
                  </a:schemeClr>
                </a:solidFill>
              </a:defRPr>
            </a:lvl6pPr>
            <a:lvl7pPr marL="8856366" indent="0">
              <a:buNone/>
              <a:defRPr sz="4500">
                <a:solidFill>
                  <a:schemeClr val="tx1">
                    <a:tint val="75000"/>
                  </a:schemeClr>
                </a:solidFill>
              </a:defRPr>
            </a:lvl7pPr>
            <a:lvl8pPr marL="10332427" indent="0">
              <a:buNone/>
              <a:defRPr sz="4500">
                <a:solidFill>
                  <a:schemeClr val="tx1">
                    <a:tint val="75000"/>
                  </a:schemeClr>
                </a:solidFill>
              </a:defRPr>
            </a:lvl8pPr>
            <a:lvl9pPr marL="11808488" indent="0">
              <a:buNone/>
              <a:defRPr sz="45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28386E9-69D4-45A2-A0A2-F24724F944B2}" type="datetimeFigureOut">
              <a:rPr lang="en-US" smtClean="0"/>
              <a:t>12/7/19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7985128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513364" y="4992478"/>
            <a:ext cx="13368046" cy="14120585"/>
          </a:xfrm>
        </p:spPr>
        <p:txBody>
          <a:bodyPr/>
          <a:lstStyle>
            <a:lvl1pPr>
              <a:defRPr sz="9000"/>
            </a:lvl1pPr>
            <a:lvl2pPr>
              <a:defRPr sz="7700"/>
            </a:lvl2pPr>
            <a:lvl3pPr>
              <a:defRPr sz="65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5385865" y="4992478"/>
            <a:ext cx="13368046" cy="14120585"/>
          </a:xfrm>
        </p:spPr>
        <p:txBody>
          <a:bodyPr/>
          <a:lstStyle>
            <a:lvl1pPr>
              <a:defRPr sz="9000"/>
            </a:lvl1pPr>
            <a:lvl2pPr>
              <a:defRPr sz="7700"/>
            </a:lvl2pPr>
            <a:lvl3pPr>
              <a:defRPr sz="6500"/>
            </a:lvl3pPr>
            <a:lvl4pPr>
              <a:defRPr sz="5800"/>
            </a:lvl4pPr>
            <a:lvl5pPr>
              <a:defRPr sz="5800"/>
            </a:lvl5pPr>
            <a:lvl6pPr>
              <a:defRPr sz="5800"/>
            </a:lvl6pPr>
            <a:lvl7pPr>
              <a:defRPr sz="5800"/>
            </a:lvl7pPr>
            <a:lvl8pPr>
              <a:defRPr sz="5800"/>
            </a:lvl8pPr>
            <a:lvl9pPr>
              <a:defRPr sz="5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28386E9-69D4-45A2-A0A2-F24724F944B2}" type="datetimeFigureOut">
              <a:rPr lang="en-US" smtClean="0"/>
              <a:t>12/7/19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16423665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13364" y="4789410"/>
            <a:ext cx="13373303" cy="1995998"/>
          </a:xfrm>
        </p:spPr>
        <p:txBody>
          <a:bodyPr anchor="b"/>
          <a:lstStyle>
            <a:lvl1pPr marL="0" indent="0">
              <a:buNone/>
              <a:defRPr sz="7700" b="1"/>
            </a:lvl1pPr>
            <a:lvl2pPr marL="1476061" indent="0">
              <a:buNone/>
              <a:defRPr sz="6500" b="1"/>
            </a:lvl2pPr>
            <a:lvl3pPr marL="2952122" indent="0">
              <a:buNone/>
              <a:defRPr sz="5800" b="1"/>
            </a:lvl3pPr>
            <a:lvl4pPr marL="4428183" indent="0">
              <a:buNone/>
              <a:defRPr sz="5200" b="1"/>
            </a:lvl4pPr>
            <a:lvl5pPr marL="5904244" indent="0">
              <a:buNone/>
              <a:defRPr sz="5200" b="1"/>
            </a:lvl5pPr>
            <a:lvl6pPr marL="7380305" indent="0">
              <a:buNone/>
              <a:defRPr sz="5200" b="1"/>
            </a:lvl6pPr>
            <a:lvl7pPr marL="8856366" indent="0">
              <a:buNone/>
              <a:defRPr sz="5200" b="1"/>
            </a:lvl7pPr>
            <a:lvl8pPr marL="10332427" indent="0">
              <a:buNone/>
              <a:defRPr sz="5200" b="1"/>
            </a:lvl8pPr>
            <a:lvl9pPr marL="11808488" indent="0">
              <a:buNone/>
              <a:defRPr sz="5200" b="1"/>
            </a:lvl9pPr>
          </a:lstStyle>
          <a:p>
            <a:pPr lvl="0"/>
            <a:r>
              <a:rPr lang="en-US" smtClean="0"/>
              <a:t>Click to edit Master text styles</a:t>
            </a:r>
          </a:p>
        </p:txBody>
      </p:sp>
      <p:sp>
        <p:nvSpPr>
          <p:cNvPr id="4" name="Content Placeholder 3"/>
          <p:cNvSpPr>
            <a:spLocks noGrp="1"/>
          </p:cNvSpPr>
          <p:nvPr>
            <p:ph sz="half" idx="2"/>
          </p:nvPr>
        </p:nvSpPr>
        <p:spPr>
          <a:xfrm>
            <a:off x="1513364" y="6785409"/>
            <a:ext cx="13373303" cy="12327652"/>
          </a:xfrm>
        </p:spPr>
        <p:txBody>
          <a:bodyPr/>
          <a:lstStyle>
            <a:lvl1pPr>
              <a:defRPr sz="7700"/>
            </a:lvl1pPr>
            <a:lvl2pPr>
              <a:defRPr sz="6500"/>
            </a:lvl2pPr>
            <a:lvl3pPr>
              <a:defRPr sz="5800"/>
            </a:lvl3pPr>
            <a:lvl4pPr>
              <a:defRPr sz="5200"/>
            </a:lvl4pPr>
            <a:lvl5pPr>
              <a:defRPr sz="5200"/>
            </a:lvl5pPr>
            <a:lvl6pPr>
              <a:defRPr sz="5200"/>
            </a:lvl6pPr>
            <a:lvl7pPr>
              <a:defRPr sz="5200"/>
            </a:lvl7pPr>
            <a:lvl8pPr>
              <a:defRPr sz="5200"/>
            </a:lvl8pPr>
            <a:lvl9pPr>
              <a:defRPr sz="5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5375357" y="4789410"/>
            <a:ext cx="13378556" cy="1995998"/>
          </a:xfrm>
        </p:spPr>
        <p:txBody>
          <a:bodyPr anchor="b"/>
          <a:lstStyle>
            <a:lvl1pPr marL="0" indent="0">
              <a:buNone/>
              <a:defRPr sz="7700" b="1"/>
            </a:lvl1pPr>
            <a:lvl2pPr marL="1476061" indent="0">
              <a:buNone/>
              <a:defRPr sz="6500" b="1"/>
            </a:lvl2pPr>
            <a:lvl3pPr marL="2952122" indent="0">
              <a:buNone/>
              <a:defRPr sz="5800" b="1"/>
            </a:lvl3pPr>
            <a:lvl4pPr marL="4428183" indent="0">
              <a:buNone/>
              <a:defRPr sz="5200" b="1"/>
            </a:lvl4pPr>
            <a:lvl5pPr marL="5904244" indent="0">
              <a:buNone/>
              <a:defRPr sz="5200" b="1"/>
            </a:lvl5pPr>
            <a:lvl6pPr marL="7380305" indent="0">
              <a:buNone/>
              <a:defRPr sz="5200" b="1"/>
            </a:lvl6pPr>
            <a:lvl7pPr marL="8856366" indent="0">
              <a:buNone/>
              <a:defRPr sz="5200" b="1"/>
            </a:lvl7pPr>
            <a:lvl8pPr marL="10332427" indent="0">
              <a:buNone/>
              <a:defRPr sz="5200" b="1"/>
            </a:lvl8pPr>
            <a:lvl9pPr marL="11808488" indent="0">
              <a:buNone/>
              <a:defRPr sz="5200" b="1"/>
            </a:lvl9pPr>
          </a:lstStyle>
          <a:p>
            <a:pPr lvl="0"/>
            <a:r>
              <a:rPr lang="en-US" smtClean="0"/>
              <a:t>Click to edit Master text styles</a:t>
            </a:r>
          </a:p>
        </p:txBody>
      </p:sp>
      <p:sp>
        <p:nvSpPr>
          <p:cNvPr id="6" name="Content Placeholder 5"/>
          <p:cNvSpPr>
            <a:spLocks noGrp="1"/>
          </p:cNvSpPr>
          <p:nvPr>
            <p:ph sz="quarter" idx="4"/>
          </p:nvPr>
        </p:nvSpPr>
        <p:spPr>
          <a:xfrm>
            <a:off x="15375357" y="6785409"/>
            <a:ext cx="13378556" cy="12327652"/>
          </a:xfrm>
        </p:spPr>
        <p:txBody>
          <a:bodyPr/>
          <a:lstStyle>
            <a:lvl1pPr>
              <a:defRPr sz="7700"/>
            </a:lvl1pPr>
            <a:lvl2pPr>
              <a:defRPr sz="6500"/>
            </a:lvl2pPr>
            <a:lvl3pPr>
              <a:defRPr sz="5800"/>
            </a:lvl3pPr>
            <a:lvl4pPr>
              <a:defRPr sz="5200"/>
            </a:lvl4pPr>
            <a:lvl5pPr>
              <a:defRPr sz="5200"/>
            </a:lvl5pPr>
            <a:lvl6pPr>
              <a:defRPr sz="5200"/>
            </a:lvl6pPr>
            <a:lvl7pPr>
              <a:defRPr sz="5200"/>
            </a:lvl7pPr>
            <a:lvl8pPr>
              <a:defRPr sz="5200"/>
            </a:lvl8pPr>
            <a:lvl9pPr>
              <a:defRPr sz="5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28386E9-69D4-45A2-A0A2-F24724F944B2}" type="datetimeFigureOut">
              <a:rPr lang="en-US" smtClean="0"/>
              <a:t>12/7/19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34626524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28386E9-69D4-45A2-A0A2-F24724F944B2}" type="datetimeFigureOut">
              <a:rPr lang="en-US" smtClean="0"/>
              <a:t>12/7/19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674761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8386E9-69D4-45A2-A0A2-F24724F944B2}" type="datetimeFigureOut">
              <a:rPr lang="en-US" smtClean="0"/>
              <a:t>12/7/19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2434741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3366" y="851891"/>
            <a:ext cx="9957725" cy="3625488"/>
          </a:xfrm>
        </p:spPr>
        <p:txBody>
          <a:bodyPr anchor="b"/>
          <a:lstStyle>
            <a:lvl1pPr algn="l">
              <a:defRPr sz="6500" b="1"/>
            </a:lvl1pPr>
          </a:lstStyle>
          <a:p>
            <a:r>
              <a:rPr lang="en-US" smtClean="0"/>
              <a:t>Click to edit Master title style</a:t>
            </a:r>
            <a:endParaRPr lang="en-US"/>
          </a:p>
        </p:txBody>
      </p:sp>
      <p:sp>
        <p:nvSpPr>
          <p:cNvPr id="3" name="Content Placeholder 2"/>
          <p:cNvSpPr>
            <a:spLocks noGrp="1"/>
          </p:cNvSpPr>
          <p:nvPr>
            <p:ph idx="1"/>
          </p:nvPr>
        </p:nvSpPr>
        <p:spPr>
          <a:xfrm>
            <a:off x="11833664" y="851893"/>
            <a:ext cx="16920247" cy="18261170"/>
          </a:xfrm>
        </p:spPr>
        <p:txBody>
          <a:bodyPr/>
          <a:lstStyle>
            <a:lvl1pPr>
              <a:defRPr sz="10400"/>
            </a:lvl1pPr>
            <a:lvl2pPr>
              <a:defRPr sz="9000"/>
            </a:lvl2pPr>
            <a:lvl3pPr>
              <a:defRPr sz="7700"/>
            </a:lvl3pPr>
            <a:lvl4pPr>
              <a:defRPr sz="6500"/>
            </a:lvl4pPr>
            <a:lvl5pPr>
              <a:defRPr sz="6500"/>
            </a:lvl5pPr>
            <a:lvl6pPr>
              <a:defRPr sz="6500"/>
            </a:lvl6pPr>
            <a:lvl7pPr>
              <a:defRPr sz="6500"/>
            </a:lvl7pPr>
            <a:lvl8pPr>
              <a:defRPr sz="6500"/>
            </a:lvl8pPr>
            <a:lvl9pPr>
              <a:defRPr sz="6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13366" y="4477381"/>
            <a:ext cx="9957725" cy="14635682"/>
          </a:xfrm>
        </p:spPr>
        <p:txBody>
          <a:bodyPr/>
          <a:lstStyle>
            <a:lvl1pPr marL="0" indent="0">
              <a:buNone/>
              <a:defRPr sz="4500"/>
            </a:lvl1pPr>
            <a:lvl2pPr marL="1476061" indent="0">
              <a:buNone/>
              <a:defRPr sz="3900"/>
            </a:lvl2pPr>
            <a:lvl3pPr marL="2952122" indent="0">
              <a:buNone/>
              <a:defRPr sz="3200"/>
            </a:lvl3pPr>
            <a:lvl4pPr marL="4428183" indent="0">
              <a:buNone/>
              <a:defRPr sz="2900"/>
            </a:lvl4pPr>
            <a:lvl5pPr marL="5904244" indent="0">
              <a:buNone/>
              <a:defRPr sz="2900"/>
            </a:lvl5pPr>
            <a:lvl6pPr marL="7380305" indent="0">
              <a:buNone/>
              <a:defRPr sz="2900"/>
            </a:lvl6pPr>
            <a:lvl7pPr marL="8856366" indent="0">
              <a:buNone/>
              <a:defRPr sz="2900"/>
            </a:lvl7pPr>
            <a:lvl8pPr marL="10332427" indent="0">
              <a:buNone/>
              <a:defRPr sz="2900"/>
            </a:lvl8pPr>
            <a:lvl9pPr marL="11808488" indent="0">
              <a:buNone/>
              <a:defRPr sz="2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8386E9-69D4-45A2-A0A2-F24724F944B2}" type="datetimeFigureOut">
              <a:rPr lang="en-US" smtClean="0"/>
              <a:t>12/7/19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3032659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32597" y="14977427"/>
            <a:ext cx="18160365" cy="1768170"/>
          </a:xfrm>
        </p:spPr>
        <p:txBody>
          <a:bodyPr anchor="b"/>
          <a:lstStyle>
            <a:lvl1pPr algn="l">
              <a:defRPr sz="6500" b="1"/>
            </a:lvl1pPr>
          </a:lstStyle>
          <a:p>
            <a:r>
              <a:rPr lang="en-US" smtClean="0"/>
              <a:t>Click to edit Master title style</a:t>
            </a:r>
            <a:endParaRPr lang="en-US"/>
          </a:p>
        </p:txBody>
      </p:sp>
      <p:sp>
        <p:nvSpPr>
          <p:cNvPr id="3" name="Picture Placeholder 2"/>
          <p:cNvSpPr>
            <a:spLocks noGrp="1"/>
          </p:cNvSpPr>
          <p:nvPr>
            <p:ph type="pic" idx="1"/>
          </p:nvPr>
        </p:nvSpPr>
        <p:spPr>
          <a:xfrm>
            <a:off x="5932597" y="1911801"/>
            <a:ext cx="18160365" cy="12837795"/>
          </a:xfrm>
        </p:spPr>
        <p:txBody>
          <a:bodyPr/>
          <a:lstStyle>
            <a:lvl1pPr marL="0" indent="0">
              <a:buNone/>
              <a:defRPr sz="10400"/>
            </a:lvl1pPr>
            <a:lvl2pPr marL="1476061" indent="0">
              <a:buNone/>
              <a:defRPr sz="9000"/>
            </a:lvl2pPr>
            <a:lvl3pPr marL="2952122" indent="0">
              <a:buNone/>
              <a:defRPr sz="7700"/>
            </a:lvl3pPr>
            <a:lvl4pPr marL="4428183" indent="0">
              <a:buNone/>
              <a:defRPr sz="6500"/>
            </a:lvl4pPr>
            <a:lvl5pPr marL="5904244" indent="0">
              <a:buNone/>
              <a:defRPr sz="6500"/>
            </a:lvl5pPr>
            <a:lvl6pPr marL="7380305" indent="0">
              <a:buNone/>
              <a:defRPr sz="6500"/>
            </a:lvl6pPr>
            <a:lvl7pPr marL="8856366" indent="0">
              <a:buNone/>
              <a:defRPr sz="6500"/>
            </a:lvl7pPr>
            <a:lvl8pPr marL="10332427" indent="0">
              <a:buNone/>
              <a:defRPr sz="6500"/>
            </a:lvl8pPr>
            <a:lvl9pPr marL="11808488" indent="0">
              <a:buNone/>
              <a:defRPr sz="6500"/>
            </a:lvl9pPr>
          </a:lstStyle>
          <a:p>
            <a:endParaRPr lang="en-US"/>
          </a:p>
        </p:txBody>
      </p:sp>
      <p:sp>
        <p:nvSpPr>
          <p:cNvPr id="4" name="Text Placeholder 3"/>
          <p:cNvSpPr>
            <a:spLocks noGrp="1"/>
          </p:cNvSpPr>
          <p:nvPr>
            <p:ph type="body" sz="half" idx="2"/>
          </p:nvPr>
        </p:nvSpPr>
        <p:spPr>
          <a:xfrm>
            <a:off x="5932597" y="16745597"/>
            <a:ext cx="18160365" cy="2511095"/>
          </a:xfrm>
        </p:spPr>
        <p:txBody>
          <a:bodyPr/>
          <a:lstStyle>
            <a:lvl1pPr marL="0" indent="0">
              <a:buNone/>
              <a:defRPr sz="4500"/>
            </a:lvl1pPr>
            <a:lvl2pPr marL="1476061" indent="0">
              <a:buNone/>
              <a:defRPr sz="3900"/>
            </a:lvl2pPr>
            <a:lvl3pPr marL="2952122" indent="0">
              <a:buNone/>
              <a:defRPr sz="3200"/>
            </a:lvl3pPr>
            <a:lvl4pPr marL="4428183" indent="0">
              <a:buNone/>
              <a:defRPr sz="2900"/>
            </a:lvl4pPr>
            <a:lvl5pPr marL="5904244" indent="0">
              <a:buNone/>
              <a:defRPr sz="2900"/>
            </a:lvl5pPr>
            <a:lvl6pPr marL="7380305" indent="0">
              <a:buNone/>
              <a:defRPr sz="2900"/>
            </a:lvl6pPr>
            <a:lvl7pPr marL="8856366" indent="0">
              <a:buNone/>
              <a:defRPr sz="2900"/>
            </a:lvl7pPr>
            <a:lvl8pPr marL="10332427" indent="0">
              <a:buNone/>
              <a:defRPr sz="2900"/>
            </a:lvl8pPr>
            <a:lvl9pPr marL="11808488" indent="0">
              <a:buNone/>
              <a:defRPr sz="2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8386E9-69D4-45A2-A0A2-F24724F944B2}" type="datetimeFigureOut">
              <a:rPr lang="en-US" smtClean="0"/>
              <a:t>12/7/19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AC0B14-F38B-4992-BF36-8A8FB27C6ED4}" type="slidenum">
              <a:rPr lang="en-US" smtClean="0"/>
              <a:t>‹#›</a:t>
            </a:fld>
            <a:endParaRPr lang="en-US"/>
          </a:p>
        </p:txBody>
      </p:sp>
    </p:spTree>
    <p:extLst>
      <p:ext uri="{BB962C8B-B14F-4D97-AF65-F5344CB8AC3E}">
        <p14:creationId xmlns:p14="http://schemas.microsoft.com/office/powerpoint/2010/main" val="259063368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13364" y="856845"/>
            <a:ext cx="27240548" cy="3566054"/>
          </a:xfrm>
          <a:prstGeom prst="rect">
            <a:avLst/>
          </a:prstGeom>
        </p:spPr>
        <p:txBody>
          <a:bodyPr vert="horz" lIns="295212" tIns="147606" rIns="295212" bIns="14760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513364" y="4992478"/>
            <a:ext cx="27240548" cy="14120585"/>
          </a:xfrm>
          <a:prstGeom prst="rect">
            <a:avLst/>
          </a:prstGeom>
        </p:spPr>
        <p:txBody>
          <a:bodyPr vert="horz" lIns="295212" tIns="147606" rIns="295212" bIns="14760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513364" y="19831225"/>
            <a:ext cx="7062364" cy="1139156"/>
          </a:xfrm>
          <a:prstGeom prst="rect">
            <a:avLst/>
          </a:prstGeom>
        </p:spPr>
        <p:txBody>
          <a:bodyPr vert="horz" lIns="295212" tIns="147606" rIns="295212" bIns="147606" rtlCol="0" anchor="ctr"/>
          <a:lstStyle>
            <a:lvl1pPr algn="l">
              <a:defRPr sz="3900">
                <a:solidFill>
                  <a:schemeClr val="tx1">
                    <a:tint val="75000"/>
                  </a:schemeClr>
                </a:solidFill>
              </a:defRPr>
            </a:lvl1pPr>
          </a:lstStyle>
          <a:p>
            <a:fld id="{128386E9-69D4-45A2-A0A2-F24724F944B2}" type="datetimeFigureOut">
              <a:rPr lang="en-US" smtClean="0"/>
              <a:t>12/7/19</a:t>
            </a:fld>
            <a:endParaRPr lang="en-US"/>
          </a:p>
        </p:txBody>
      </p:sp>
      <p:sp>
        <p:nvSpPr>
          <p:cNvPr id="5" name="Footer Placeholder 4"/>
          <p:cNvSpPr>
            <a:spLocks noGrp="1"/>
          </p:cNvSpPr>
          <p:nvPr>
            <p:ph type="ftr" sz="quarter" idx="3"/>
          </p:nvPr>
        </p:nvSpPr>
        <p:spPr>
          <a:xfrm>
            <a:off x="10341319" y="19831225"/>
            <a:ext cx="9584637" cy="1139156"/>
          </a:xfrm>
          <a:prstGeom prst="rect">
            <a:avLst/>
          </a:prstGeom>
        </p:spPr>
        <p:txBody>
          <a:bodyPr vert="horz" lIns="295212" tIns="147606" rIns="295212" bIns="147606" rtlCol="0" anchor="ctr"/>
          <a:lstStyle>
            <a:lvl1pPr algn="ctr">
              <a:defRPr sz="3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691547" y="19831225"/>
            <a:ext cx="7062364" cy="1139156"/>
          </a:xfrm>
          <a:prstGeom prst="rect">
            <a:avLst/>
          </a:prstGeom>
        </p:spPr>
        <p:txBody>
          <a:bodyPr vert="horz" lIns="295212" tIns="147606" rIns="295212" bIns="147606" rtlCol="0" anchor="ctr"/>
          <a:lstStyle>
            <a:lvl1pPr algn="r">
              <a:defRPr sz="3900">
                <a:solidFill>
                  <a:schemeClr val="tx1">
                    <a:tint val="75000"/>
                  </a:schemeClr>
                </a:solidFill>
              </a:defRPr>
            </a:lvl1pPr>
          </a:lstStyle>
          <a:p>
            <a:fld id="{66AC0B14-F38B-4992-BF36-8A8FB27C6ED4}" type="slidenum">
              <a:rPr lang="en-US" smtClean="0"/>
              <a:t>‹#›</a:t>
            </a:fld>
            <a:endParaRPr lang="en-US"/>
          </a:p>
        </p:txBody>
      </p:sp>
    </p:spTree>
    <p:extLst>
      <p:ext uri="{BB962C8B-B14F-4D97-AF65-F5344CB8AC3E}">
        <p14:creationId xmlns:p14="http://schemas.microsoft.com/office/powerpoint/2010/main" val="25902430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952122" rtl="0" eaLnBrk="1" latinLnBrk="0" hangingPunct="1">
        <a:spcBef>
          <a:spcPct val="0"/>
        </a:spcBef>
        <a:buNone/>
        <a:defRPr sz="14200" kern="1200">
          <a:solidFill>
            <a:schemeClr val="tx1"/>
          </a:solidFill>
          <a:latin typeface="+mj-lt"/>
          <a:ea typeface="+mj-ea"/>
          <a:cs typeface="+mj-cs"/>
        </a:defRPr>
      </a:lvl1pPr>
    </p:titleStyle>
    <p:bodyStyle>
      <a:lvl1pPr marL="1107046" indent="-1107046" algn="l" defTabSz="2952122" rtl="0" eaLnBrk="1" latinLnBrk="0" hangingPunct="1">
        <a:spcBef>
          <a:spcPct val="20000"/>
        </a:spcBef>
        <a:buFont typeface="Arial" panose="020B0604020202020204" pitchFamily="34" charset="0"/>
        <a:buChar char="•"/>
        <a:defRPr sz="10400" kern="1200">
          <a:solidFill>
            <a:schemeClr val="tx1"/>
          </a:solidFill>
          <a:latin typeface="+mn-lt"/>
          <a:ea typeface="+mn-ea"/>
          <a:cs typeface="+mn-cs"/>
        </a:defRPr>
      </a:lvl1pPr>
      <a:lvl2pPr marL="2398599" indent="-922538" algn="l" defTabSz="2952122" rtl="0" eaLnBrk="1" latinLnBrk="0" hangingPunct="1">
        <a:spcBef>
          <a:spcPct val="20000"/>
        </a:spcBef>
        <a:buFont typeface="Arial" panose="020B0604020202020204" pitchFamily="34" charset="0"/>
        <a:buChar char="–"/>
        <a:defRPr sz="9000" kern="1200">
          <a:solidFill>
            <a:schemeClr val="tx1"/>
          </a:solidFill>
          <a:latin typeface="+mn-lt"/>
          <a:ea typeface="+mn-ea"/>
          <a:cs typeface="+mn-cs"/>
        </a:defRPr>
      </a:lvl2pPr>
      <a:lvl3pPr marL="3690153" indent="-738031" algn="l" defTabSz="2952122" rtl="0" eaLnBrk="1" latinLnBrk="0" hangingPunct="1">
        <a:spcBef>
          <a:spcPct val="20000"/>
        </a:spcBef>
        <a:buFont typeface="Arial" panose="020B0604020202020204" pitchFamily="34" charset="0"/>
        <a:buChar char="•"/>
        <a:defRPr sz="7700" kern="1200">
          <a:solidFill>
            <a:schemeClr val="tx1"/>
          </a:solidFill>
          <a:latin typeface="+mn-lt"/>
          <a:ea typeface="+mn-ea"/>
          <a:cs typeface="+mn-cs"/>
        </a:defRPr>
      </a:lvl3pPr>
      <a:lvl4pPr marL="5166214"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4pPr>
      <a:lvl5pPr marL="6642275"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5pPr>
      <a:lvl6pPr marL="8118336"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6pPr>
      <a:lvl7pPr marL="9594397"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7pPr>
      <a:lvl8pPr marL="11070458"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8pPr>
      <a:lvl9pPr marL="12546519" indent="-738031" algn="l" defTabSz="2952122" rtl="0" eaLnBrk="1" latinLnBrk="0" hangingPunct="1">
        <a:spcBef>
          <a:spcPct val="20000"/>
        </a:spcBef>
        <a:buFont typeface="Arial" panose="020B0604020202020204" pitchFamily="34" charset="0"/>
        <a:buChar char="•"/>
        <a:defRPr sz="6500" kern="1200">
          <a:solidFill>
            <a:schemeClr val="tx1"/>
          </a:solidFill>
          <a:latin typeface="+mn-lt"/>
          <a:ea typeface="+mn-ea"/>
          <a:cs typeface="+mn-cs"/>
        </a:defRPr>
      </a:lvl9pPr>
    </p:bodyStyle>
    <p:otherStyle>
      <a:defPPr>
        <a:defRPr lang="en-US"/>
      </a:defPPr>
      <a:lvl1pPr marL="0" algn="l" defTabSz="2952122" rtl="0" eaLnBrk="1" latinLnBrk="0" hangingPunct="1">
        <a:defRPr sz="5800" kern="1200">
          <a:solidFill>
            <a:schemeClr val="tx1"/>
          </a:solidFill>
          <a:latin typeface="+mn-lt"/>
          <a:ea typeface="+mn-ea"/>
          <a:cs typeface="+mn-cs"/>
        </a:defRPr>
      </a:lvl1pPr>
      <a:lvl2pPr marL="1476061" algn="l" defTabSz="2952122" rtl="0" eaLnBrk="1" latinLnBrk="0" hangingPunct="1">
        <a:defRPr sz="5800" kern="1200">
          <a:solidFill>
            <a:schemeClr val="tx1"/>
          </a:solidFill>
          <a:latin typeface="+mn-lt"/>
          <a:ea typeface="+mn-ea"/>
          <a:cs typeface="+mn-cs"/>
        </a:defRPr>
      </a:lvl2pPr>
      <a:lvl3pPr marL="2952122" algn="l" defTabSz="2952122" rtl="0" eaLnBrk="1" latinLnBrk="0" hangingPunct="1">
        <a:defRPr sz="5800" kern="1200">
          <a:solidFill>
            <a:schemeClr val="tx1"/>
          </a:solidFill>
          <a:latin typeface="+mn-lt"/>
          <a:ea typeface="+mn-ea"/>
          <a:cs typeface="+mn-cs"/>
        </a:defRPr>
      </a:lvl3pPr>
      <a:lvl4pPr marL="4428183" algn="l" defTabSz="2952122" rtl="0" eaLnBrk="1" latinLnBrk="0" hangingPunct="1">
        <a:defRPr sz="5800" kern="1200">
          <a:solidFill>
            <a:schemeClr val="tx1"/>
          </a:solidFill>
          <a:latin typeface="+mn-lt"/>
          <a:ea typeface="+mn-ea"/>
          <a:cs typeface="+mn-cs"/>
        </a:defRPr>
      </a:lvl4pPr>
      <a:lvl5pPr marL="5904244" algn="l" defTabSz="2952122" rtl="0" eaLnBrk="1" latinLnBrk="0" hangingPunct="1">
        <a:defRPr sz="5800" kern="1200">
          <a:solidFill>
            <a:schemeClr val="tx1"/>
          </a:solidFill>
          <a:latin typeface="+mn-lt"/>
          <a:ea typeface="+mn-ea"/>
          <a:cs typeface="+mn-cs"/>
        </a:defRPr>
      </a:lvl5pPr>
      <a:lvl6pPr marL="7380305" algn="l" defTabSz="2952122" rtl="0" eaLnBrk="1" latinLnBrk="0" hangingPunct="1">
        <a:defRPr sz="5800" kern="1200">
          <a:solidFill>
            <a:schemeClr val="tx1"/>
          </a:solidFill>
          <a:latin typeface="+mn-lt"/>
          <a:ea typeface="+mn-ea"/>
          <a:cs typeface="+mn-cs"/>
        </a:defRPr>
      </a:lvl6pPr>
      <a:lvl7pPr marL="8856366" algn="l" defTabSz="2952122" rtl="0" eaLnBrk="1" latinLnBrk="0" hangingPunct="1">
        <a:defRPr sz="5800" kern="1200">
          <a:solidFill>
            <a:schemeClr val="tx1"/>
          </a:solidFill>
          <a:latin typeface="+mn-lt"/>
          <a:ea typeface="+mn-ea"/>
          <a:cs typeface="+mn-cs"/>
        </a:defRPr>
      </a:lvl7pPr>
      <a:lvl8pPr marL="10332427" algn="l" defTabSz="2952122" rtl="0" eaLnBrk="1" latinLnBrk="0" hangingPunct="1">
        <a:defRPr sz="5800" kern="1200">
          <a:solidFill>
            <a:schemeClr val="tx1"/>
          </a:solidFill>
          <a:latin typeface="+mn-lt"/>
          <a:ea typeface="+mn-ea"/>
          <a:cs typeface="+mn-cs"/>
        </a:defRPr>
      </a:lvl8pPr>
      <a:lvl9pPr marL="11808488" algn="l" defTabSz="2952122" rtl="0" eaLnBrk="1" latinLnBrk="0" hangingPunct="1">
        <a:defRPr sz="5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jpeg"/><Relationship Id="rId8"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72125" y="790474"/>
            <a:ext cx="28323023" cy="198570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Predicting Fantasy Football Points by NFL Position</a:t>
            </a:r>
            <a:endParaRPr lang="en-US"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ctr"/>
            <a:r>
              <a:rPr lang="en-US" sz="4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Scott </a:t>
            </a:r>
            <a:r>
              <a:rPr lang="en-US" sz="4000"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Baker, Chloe Bruce, Nick </a:t>
            </a:r>
            <a:r>
              <a:rPr lang="en-US" sz="4000" dirty="0" err="1"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Varberg</a:t>
            </a:r>
            <a:endParaRPr lang="en-US" sz="40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a:p>
            <a:pPr algn="ctr"/>
            <a:r>
              <a:rPr lang="en-US" sz="2700"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Dr. </a:t>
            </a:r>
            <a:r>
              <a:rPr lang="en-US" sz="2700" dirty="0" err="1"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Chenhao</a:t>
            </a:r>
            <a:r>
              <a:rPr lang="en-US" sz="2700"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 Tan, CSCI 5622 Fall 2019</a:t>
            </a:r>
            <a:endParaRPr lang="en-US" sz="27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5" name="TextBox 4"/>
          <p:cNvSpPr txBox="1"/>
          <p:nvPr/>
        </p:nvSpPr>
        <p:spPr>
          <a:xfrm>
            <a:off x="998399" y="3302122"/>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Introduction</a:t>
            </a:r>
          </a:p>
        </p:txBody>
      </p:sp>
      <p:sp>
        <p:nvSpPr>
          <p:cNvPr id="19" name="TextBox 18"/>
          <p:cNvSpPr txBox="1"/>
          <p:nvPr/>
        </p:nvSpPr>
        <p:spPr>
          <a:xfrm>
            <a:off x="998399" y="4233659"/>
            <a:ext cx="7093893" cy="3801588"/>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smtClean="0">
                <a:latin typeface="Times New Roman" panose="02020603050405020304" pitchFamily="18" charset="0"/>
                <a:cs typeface="Times New Roman" panose="02020603050405020304" pitchFamily="18" charset="0"/>
              </a:rPr>
              <a:t>Millions of fantasy football managers set their starting lineups each week in the hopes to score more points than their opponent. How do managers decide who to start? Many make naïve decisions by starting whoever scored best in the previous week. We design models to predict fantasy football points scored by each player each week so that managers can make more informed decisions. </a:t>
            </a:r>
            <a:endParaRPr lang="en-US" sz="2400" dirty="0">
              <a:latin typeface="Times New Roman" panose="02020603050405020304" pitchFamily="18" charset="0"/>
              <a:cs typeface="Times New Roman" panose="02020603050405020304" pitchFamily="18" charset="0"/>
            </a:endParaRPr>
          </a:p>
        </p:txBody>
      </p:sp>
      <p:sp>
        <p:nvSpPr>
          <p:cNvPr id="20" name="TextBox 19"/>
          <p:cNvSpPr txBox="1"/>
          <p:nvPr/>
        </p:nvSpPr>
        <p:spPr>
          <a:xfrm>
            <a:off x="960437" y="13212762"/>
            <a:ext cx="7093893" cy="5463581"/>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The </a:t>
            </a:r>
            <a:r>
              <a:rPr lang="en-US" sz="2700" dirty="0" smtClean="0">
                <a:latin typeface="Times New Roman" panose="02020603050405020304" pitchFamily="18" charset="0"/>
                <a:cs typeface="Times New Roman" panose="02020603050405020304" pitchFamily="18" charset="0"/>
              </a:rPr>
              <a:t>most important part of our project was engineering predictive offensive and defensive statistics. </a:t>
            </a:r>
            <a:r>
              <a:rPr lang="en-US" sz="2700" dirty="0" smtClean="0">
                <a:latin typeface="Times New Roman" panose="02020603050405020304" pitchFamily="18" charset="0"/>
                <a:cs typeface="Times New Roman" panose="02020603050405020304" pitchFamily="18" charset="0"/>
              </a:rPr>
              <a:t>We engineered 10 features:</a:t>
            </a:r>
          </a:p>
          <a:p>
            <a:pPr marL="457200" indent="-457200">
              <a:buFont typeface="Arial"/>
              <a:buChar char="•"/>
            </a:pPr>
            <a:r>
              <a:rPr lang="en-US" sz="2700" dirty="0" smtClean="0">
                <a:latin typeface="Times New Roman" panose="02020603050405020304" pitchFamily="18" charset="0"/>
                <a:cs typeface="Times New Roman" panose="02020603050405020304" pitchFamily="18" charset="0"/>
              </a:rPr>
              <a:t>2 </a:t>
            </a:r>
            <a:r>
              <a:rPr lang="en-US" sz="2700" dirty="0" smtClean="0">
                <a:latin typeface="Times New Roman" panose="02020603050405020304" pitchFamily="18" charset="0"/>
                <a:cs typeface="Times New Roman" panose="02020603050405020304" pitchFamily="18" charset="0"/>
              </a:rPr>
              <a:t>involved player characteristics: the number of NFL games played in and their draft pick</a:t>
            </a:r>
          </a:p>
          <a:p>
            <a:pPr marL="457200" indent="-457200">
              <a:buFont typeface="Arial"/>
              <a:buChar char="•"/>
            </a:pPr>
            <a:r>
              <a:rPr lang="en-US" sz="2700" dirty="0" smtClean="0">
                <a:latin typeface="Times New Roman" panose="02020603050405020304" pitchFamily="18" charset="0"/>
                <a:cs typeface="Times New Roman" panose="02020603050405020304" pitchFamily="18" charset="0"/>
              </a:rPr>
              <a:t>5 involved team statistics about passing, rushing, and receiving attempts and quality</a:t>
            </a:r>
          </a:p>
          <a:p>
            <a:pPr marL="457200" indent="-457200">
              <a:buFont typeface="Arial"/>
              <a:buChar char="•"/>
            </a:pPr>
            <a:r>
              <a:rPr lang="en-US" sz="2700" dirty="0" smtClean="0">
                <a:latin typeface="Times New Roman" panose="02020603050405020304" pitchFamily="18" charset="0"/>
                <a:cs typeface="Times New Roman" panose="02020603050405020304" pitchFamily="18" charset="0"/>
              </a:rPr>
              <a:t>2 involved opponent defense strength</a:t>
            </a:r>
          </a:p>
          <a:p>
            <a:pPr marL="457200" indent="-457200">
              <a:buFont typeface="Arial"/>
              <a:buChar char="•"/>
            </a:pPr>
            <a:r>
              <a:rPr lang="en-US" sz="2700" dirty="0" smtClean="0">
                <a:latin typeface="Times New Roman" panose="02020603050405020304" pitchFamily="18" charset="0"/>
                <a:cs typeface="Times New Roman" panose="02020603050405020304" pitchFamily="18" charset="0"/>
              </a:rPr>
              <a:t>1 is the exponentially weighted moving average of each player’s previous fantasy scores (the feature we hypothesized as most predictive)</a:t>
            </a:r>
          </a:p>
          <a:p>
            <a:endParaRPr lang="en-US" sz="2700" dirty="0">
              <a:latin typeface="Times New Roman" panose="02020603050405020304" pitchFamily="18" charset="0"/>
              <a:cs typeface="Times New Roman" panose="02020603050405020304" pitchFamily="18" charset="0"/>
            </a:endParaRPr>
          </a:p>
        </p:txBody>
      </p:sp>
      <p:sp>
        <p:nvSpPr>
          <p:cNvPr id="33" name="TextBox 32"/>
          <p:cNvSpPr txBox="1"/>
          <p:nvPr/>
        </p:nvSpPr>
        <p:spPr>
          <a:xfrm>
            <a:off x="22280077" y="4110868"/>
            <a:ext cx="6967873" cy="2139594"/>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One application of this model is to predict Leonard’s mid-shot shooting percentage based on previous data [1].</a:t>
            </a:r>
          </a:p>
          <a:p>
            <a:endParaRPr lang="en-US" sz="2700" dirty="0">
              <a:latin typeface="Times New Roman" panose="02020603050405020304" pitchFamily="18" charset="0"/>
              <a:cs typeface="Times New Roman" panose="02020603050405020304" pitchFamily="18" charset="0"/>
            </a:endParaRPr>
          </a:p>
          <a:p>
            <a:endParaRPr lang="en-US" sz="2700" dirty="0">
              <a:latin typeface="Times New Roman" panose="02020603050405020304" pitchFamily="18" charset="0"/>
              <a:cs typeface="Times New Roman" panose="02020603050405020304" pitchFamily="18" charset="0"/>
            </a:endParaRPr>
          </a:p>
        </p:txBody>
      </p:sp>
      <p:sp>
        <p:nvSpPr>
          <p:cNvPr id="34" name="TextBox 33"/>
          <p:cNvSpPr txBox="1"/>
          <p:nvPr/>
        </p:nvSpPr>
        <p:spPr>
          <a:xfrm>
            <a:off x="22287633" y="10606436"/>
            <a:ext cx="6967873" cy="1308598"/>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smtClean="0">
                <a:latin typeface="Times New Roman" panose="02020603050405020304" pitchFamily="18" charset="0"/>
                <a:cs typeface="Times New Roman" panose="02020603050405020304" pitchFamily="18" charset="0"/>
              </a:rPr>
              <a:t>Critical elements </a:t>
            </a:r>
            <a:r>
              <a:rPr lang="en-US" sz="2700" dirty="0">
                <a:latin typeface="Times New Roman" panose="02020603050405020304" pitchFamily="18" charset="0"/>
                <a:cs typeface="Times New Roman" panose="02020603050405020304" pitchFamily="18" charset="0"/>
              </a:rPr>
              <a:t>of this process:</a:t>
            </a:r>
          </a:p>
          <a:p>
            <a:pPr marL="384391" indent="-384391">
              <a:buFont typeface="Arial" panose="020B0604020202020204" pitchFamily="34" charset="0"/>
              <a:buChar char="•"/>
            </a:pPr>
            <a:r>
              <a:rPr lang="en-US" sz="2700" dirty="0" smtClean="0">
                <a:latin typeface="Times New Roman" panose="02020603050405020304" pitchFamily="18" charset="0"/>
                <a:cs typeface="Times New Roman" panose="02020603050405020304" pitchFamily="18" charset="0"/>
              </a:rPr>
              <a:t>Engineering predictive offensive and defensive statistics</a:t>
            </a:r>
            <a:endParaRPr lang="en-US" sz="2700" dirty="0">
              <a:latin typeface="Times New Roman" panose="02020603050405020304" pitchFamily="18" charset="0"/>
              <a:cs typeface="Times New Roman" panose="02020603050405020304" pitchFamily="18" charset="0"/>
            </a:endParaRPr>
          </a:p>
        </p:txBody>
      </p:sp>
      <p:sp>
        <p:nvSpPr>
          <p:cNvPr id="8" name="TextBox 7"/>
          <p:cNvSpPr txBox="1"/>
          <p:nvPr/>
        </p:nvSpPr>
        <p:spPr>
          <a:xfrm>
            <a:off x="22287633" y="16037855"/>
            <a:ext cx="7073289" cy="2632037"/>
          </a:xfrm>
          <a:prstGeom prst="rect">
            <a:avLst/>
          </a:prstGeom>
          <a:noFill/>
        </p:spPr>
        <p:txBody>
          <a:bodyPr wrap="square" lIns="61503" tIns="30751" rIns="61503" bIns="30751" rtlCol="0">
            <a:spAutoFit/>
          </a:bodyPr>
          <a:lstStyle/>
          <a:p>
            <a:pPr marL="615025" indent="-922538"/>
            <a:r>
              <a:rPr lang="en-US" sz="1600" dirty="0"/>
              <a:t>[1] “Kennedy Leonard.” </a:t>
            </a:r>
            <a:r>
              <a:rPr lang="en-US" sz="1600" i="1" dirty="0"/>
              <a:t>University of Colorado Athletics</a:t>
            </a:r>
            <a:r>
              <a:rPr lang="en-US" sz="1600" dirty="0"/>
              <a:t>, cubuffs.com/</a:t>
            </a:r>
            <a:r>
              <a:rPr lang="en-US" sz="1600" dirty="0" err="1"/>
              <a:t>roster.aspx?rp_id</a:t>
            </a:r>
            <a:r>
              <a:rPr lang="en-US" sz="1600" dirty="0"/>
              <a:t>=11879.</a:t>
            </a:r>
          </a:p>
          <a:p>
            <a:pPr marL="615025" indent="-922538"/>
            <a:endParaRPr lang="en-US" sz="1600" dirty="0"/>
          </a:p>
          <a:p>
            <a:pPr marL="615025" indent="-922538"/>
            <a:r>
              <a:rPr lang="en-US" sz="1600" dirty="0"/>
              <a:t>[2] Forsyth, David A., and Jean Ponce. </a:t>
            </a:r>
            <a:r>
              <a:rPr lang="en-US" sz="1600" i="1" dirty="0"/>
              <a:t>Computer Vision: A Modern Approach</a:t>
            </a:r>
            <a:r>
              <a:rPr lang="en-US" sz="1600" dirty="0"/>
              <a:t>. 2nd ed., Pearson Education, 2015.</a:t>
            </a:r>
          </a:p>
          <a:p>
            <a:pPr marL="615025" indent="-922538"/>
            <a:endParaRPr lang="en-US" sz="1600" dirty="0"/>
          </a:p>
          <a:p>
            <a:pPr marL="615025" indent="-922538"/>
            <a:r>
              <a:rPr lang="en-US" sz="1600" dirty="0"/>
              <a:t>[3] Faraway, Julian James. </a:t>
            </a:r>
            <a:r>
              <a:rPr lang="en-US" sz="1600" i="1" dirty="0"/>
              <a:t>Linear Models with R</a:t>
            </a:r>
            <a:r>
              <a:rPr lang="en-US" sz="1600" dirty="0"/>
              <a:t>. Chapman &amp; Hall/CRC, 2015.</a:t>
            </a:r>
          </a:p>
          <a:p>
            <a:pPr marL="615025" indent="-922538"/>
            <a:endParaRPr lang="en-US" sz="1600" dirty="0"/>
          </a:p>
          <a:p>
            <a:pPr indent="-307513"/>
            <a:endParaRPr lang="en-US" sz="1600" dirty="0"/>
          </a:p>
          <a:p>
            <a:endParaRPr lang="en-US" sz="1600" dirty="0"/>
          </a:p>
          <a:p>
            <a:endParaRPr lang="en-US" sz="700"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682" t="1746" r="1245" b="6147"/>
          <a:stretch/>
        </p:blipFill>
        <p:spPr>
          <a:xfrm>
            <a:off x="8580437" y="13517562"/>
            <a:ext cx="13084291" cy="6825926"/>
          </a:xfrm>
          <a:prstGeom prst="rect">
            <a:avLst/>
          </a:prstGeom>
        </p:spPr>
      </p:pic>
      <p:sp>
        <p:nvSpPr>
          <p:cNvPr id="36" name="TextBox 35"/>
          <p:cNvSpPr txBox="1"/>
          <p:nvPr/>
        </p:nvSpPr>
        <p:spPr>
          <a:xfrm>
            <a:off x="960437" y="12450762"/>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smtClean="0">
                <a:effectLst>
                  <a:outerShdw blurRad="38100" dist="38100" dir="2700000" algn="tl">
                    <a:srgbClr val="000000">
                      <a:alpha val="43137"/>
                    </a:srgbClr>
                  </a:outerShdw>
                </a:effectLst>
              </a:rPr>
              <a:t>Feature Engineering</a:t>
            </a:r>
            <a:endParaRPr lang="en-US" sz="4000" dirty="0">
              <a:effectLst>
                <a:outerShdw blurRad="38100" dist="38100" dir="2700000" algn="tl">
                  <a:srgbClr val="000000">
                    <a:alpha val="43137"/>
                  </a:srgbClr>
                </a:outerShdw>
              </a:effectLst>
            </a:endParaRPr>
          </a:p>
        </p:txBody>
      </p:sp>
      <p:sp>
        <p:nvSpPr>
          <p:cNvPr id="37" name="TextBox 36"/>
          <p:cNvSpPr txBox="1"/>
          <p:nvPr/>
        </p:nvSpPr>
        <p:spPr>
          <a:xfrm>
            <a:off x="22172881" y="3302120"/>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Prediction</a:t>
            </a:r>
          </a:p>
        </p:txBody>
      </p:sp>
      <p:sp>
        <p:nvSpPr>
          <p:cNvPr id="39" name="TextBox 38"/>
          <p:cNvSpPr txBox="1"/>
          <p:nvPr/>
        </p:nvSpPr>
        <p:spPr>
          <a:xfrm>
            <a:off x="8580437" y="3306762"/>
            <a:ext cx="13051742"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Models</a:t>
            </a:r>
          </a:p>
        </p:txBody>
      </p:sp>
      <p:sp>
        <p:nvSpPr>
          <p:cNvPr id="42" name="TextBox 41"/>
          <p:cNvSpPr txBox="1"/>
          <p:nvPr/>
        </p:nvSpPr>
        <p:spPr>
          <a:xfrm>
            <a:off x="950165" y="19616358"/>
            <a:ext cx="7093893" cy="893099"/>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a:latin typeface="Times New Roman" panose="02020603050405020304" pitchFamily="18" charset="0"/>
                <a:cs typeface="Times New Roman" panose="02020603050405020304" pitchFamily="18" charset="0"/>
              </a:rPr>
              <a:t>The highest scoring cluster center coordinate locations were recorded for 5-8 frames per video.</a:t>
            </a:r>
          </a:p>
        </p:txBody>
      </p:sp>
      <p:sp>
        <p:nvSpPr>
          <p:cNvPr id="44" name="TextBox 43"/>
          <p:cNvSpPr txBox="1"/>
          <p:nvPr/>
        </p:nvSpPr>
        <p:spPr>
          <a:xfrm>
            <a:off x="8580437" y="4144962"/>
            <a:ext cx="13095344" cy="4217086"/>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r>
              <a:rPr lang="en-US" sz="2700" dirty="0" smtClean="0">
                <a:latin typeface="Times New Roman" panose="02020603050405020304" pitchFamily="18" charset="0"/>
                <a:cs typeface="Times New Roman" panose="02020603050405020304" pitchFamily="18" charset="0"/>
              </a:rPr>
              <a:t>We implemented the following models with rationale:</a:t>
            </a:r>
          </a:p>
          <a:p>
            <a:pPr marL="457200" indent="-457200">
              <a:buFont typeface="Arial"/>
              <a:buChar char="•"/>
            </a:pPr>
            <a:r>
              <a:rPr lang="en-US" sz="2700" dirty="0" smtClean="0">
                <a:latin typeface="Times New Roman" panose="02020603050405020304" pitchFamily="18" charset="0"/>
                <a:cs typeface="Times New Roman" panose="02020603050405020304" pitchFamily="18" charset="0"/>
              </a:rPr>
              <a:t>Naïve baseline: Predict each fantasy score as the player’s previous fantasy score. This is essentially how naïve fantasy football managers make starting lineup decisions.</a:t>
            </a:r>
          </a:p>
          <a:p>
            <a:pPr marL="457200" indent="-457200">
              <a:buFont typeface="Arial"/>
              <a:buChar char="•"/>
            </a:pPr>
            <a:r>
              <a:rPr lang="en-US" sz="2700" dirty="0" smtClean="0">
                <a:latin typeface="Times New Roman" panose="02020603050405020304" pitchFamily="18" charset="0"/>
                <a:cs typeface="Times New Roman" panose="02020603050405020304" pitchFamily="18" charset="0"/>
              </a:rPr>
              <a:t>ARMA.</a:t>
            </a:r>
          </a:p>
          <a:p>
            <a:pPr marL="457200" indent="-457200">
              <a:buFont typeface="Arial"/>
              <a:buChar char="•"/>
            </a:pPr>
            <a:r>
              <a:rPr lang="en-US" sz="2700" dirty="0" smtClean="0">
                <a:latin typeface="Times New Roman" panose="02020603050405020304" pitchFamily="18" charset="0"/>
                <a:cs typeface="Times New Roman" panose="02020603050405020304" pitchFamily="18" charset="0"/>
              </a:rPr>
              <a:t>Linear Regression. We implement linear regression because we believe many of our features have linear correlation with fantasy points scored. For example, we think opponent’s defensive yards allowed per play will have linear correlation to a quarterback’s fantasy points.</a:t>
            </a:r>
          </a:p>
          <a:p>
            <a:pPr marL="457200" indent="-457200">
              <a:buFont typeface="Arial"/>
              <a:buChar char="•"/>
            </a:pPr>
            <a:r>
              <a:rPr lang="en-US" sz="2700" dirty="0" smtClean="0">
                <a:latin typeface="Times New Roman" panose="02020603050405020304" pitchFamily="18" charset="0"/>
                <a:cs typeface="Times New Roman" panose="02020603050405020304" pitchFamily="18" charset="0"/>
              </a:rPr>
              <a:t>Random Fores</a:t>
            </a:r>
            <a:r>
              <a:rPr lang="en-US" sz="2700" dirty="0" smtClean="0">
                <a:latin typeface="Times New Roman" panose="02020603050405020304" pitchFamily="18" charset="0"/>
                <a:cs typeface="Times New Roman" panose="02020603050405020304" pitchFamily="18" charset="0"/>
              </a:rPr>
              <a:t>t. We implement random forest because we want the power of an ensemble method and the non-</a:t>
            </a:r>
            <a:r>
              <a:rPr lang="en-US" sz="2700" dirty="0" err="1" smtClean="0">
                <a:latin typeface="Times New Roman" panose="02020603050405020304" pitchFamily="18" charset="0"/>
                <a:cs typeface="Times New Roman" panose="02020603050405020304" pitchFamily="18" charset="0"/>
              </a:rPr>
              <a:t>overfitting</a:t>
            </a:r>
            <a:r>
              <a:rPr lang="en-US" sz="2700" dirty="0" smtClean="0">
                <a:latin typeface="Times New Roman" panose="02020603050405020304" pitchFamily="18" charset="0"/>
                <a:cs typeface="Times New Roman" panose="02020603050405020304" pitchFamily="18" charset="0"/>
              </a:rPr>
              <a:t> character of the random forest. </a:t>
            </a:r>
            <a:endParaRPr lang="en-US" sz="2700" dirty="0">
              <a:latin typeface="Times New Roman" panose="02020603050405020304" pitchFamily="18" charset="0"/>
              <a:cs typeface="Times New Roman" panose="02020603050405020304" pitchFamily="18" charset="0"/>
            </a:endParaRPr>
          </a:p>
        </p:txBody>
      </p:sp>
      <p:pic>
        <p:nvPicPr>
          <p:cNvPr id="18" name="Picture 17"/>
          <p:cNvPicPr>
            <a:picLocks noChangeAspect="1"/>
          </p:cNvPicPr>
          <p:nvPr/>
        </p:nvPicPr>
        <p:blipFill rotWithShape="1">
          <a:blip r:embed="rId3" cstate="print">
            <a:extLst>
              <a:ext uri="{28A0092B-C50C-407E-A947-70E740481C1C}">
                <a14:useLocalDpi xmlns:a14="http://schemas.microsoft.com/office/drawing/2010/main" val="0"/>
              </a:ext>
            </a:extLst>
          </a:blip>
          <a:srcRect l="3223" t="1822" r="1091" b="3647"/>
          <a:stretch/>
        </p:blipFill>
        <p:spPr>
          <a:xfrm>
            <a:off x="22280077" y="5590929"/>
            <a:ext cx="3440882" cy="1830504"/>
          </a:xfrm>
          <a:prstGeom prst="rect">
            <a:avLst/>
          </a:prstGeom>
        </p:spPr>
      </p:pic>
      <p:pic>
        <p:nvPicPr>
          <p:cNvPr id="21" name="Picture 20"/>
          <p:cNvPicPr>
            <a:picLocks noChangeAspect="1"/>
          </p:cNvPicPr>
          <p:nvPr/>
        </p:nvPicPr>
        <p:blipFill rotWithShape="1">
          <a:blip r:embed="rId4" cstate="print">
            <a:extLst>
              <a:ext uri="{28A0092B-C50C-407E-A947-70E740481C1C}">
                <a14:useLocalDpi xmlns:a14="http://schemas.microsoft.com/office/drawing/2010/main" val="0"/>
              </a:ext>
            </a:extLst>
          </a:blip>
          <a:srcRect l="3286" t="1551" r="1028" b="5333"/>
          <a:stretch/>
        </p:blipFill>
        <p:spPr>
          <a:xfrm>
            <a:off x="25661247" y="5590929"/>
            <a:ext cx="3493169" cy="1830503"/>
          </a:xfrm>
          <a:prstGeom prst="rect">
            <a:avLst/>
          </a:prstGeom>
        </p:spPr>
      </p:pic>
      <p:pic>
        <p:nvPicPr>
          <p:cNvPr id="23" name="Picture 22"/>
          <p:cNvPicPr>
            <a:picLocks noChangeAspect="1"/>
          </p:cNvPicPr>
          <p:nvPr/>
        </p:nvPicPr>
        <p:blipFill rotWithShape="1">
          <a:blip r:embed="rId5" cstate="print">
            <a:extLst>
              <a:ext uri="{28A0092B-C50C-407E-A947-70E740481C1C}">
                <a14:useLocalDpi xmlns:a14="http://schemas.microsoft.com/office/drawing/2010/main" val="0"/>
              </a:ext>
            </a:extLst>
          </a:blip>
          <a:srcRect l="3300" t="1919" r="1246" b="4359"/>
          <a:stretch/>
        </p:blipFill>
        <p:spPr>
          <a:xfrm>
            <a:off x="22279557" y="7420047"/>
            <a:ext cx="3425951" cy="1811337"/>
          </a:xfrm>
          <a:prstGeom prst="rect">
            <a:avLst/>
          </a:prstGeom>
        </p:spPr>
      </p:pic>
      <p:pic>
        <p:nvPicPr>
          <p:cNvPr id="25" name="Picture 24"/>
          <p:cNvPicPr>
            <a:picLocks noChangeAspect="1"/>
          </p:cNvPicPr>
          <p:nvPr/>
        </p:nvPicPr>
        <p:blipFill rotWithShape="1">
          <a:blip r:embed="rId6" cstate="print">
            <a:extLst>
              <a:ext uri="{28A0092B-C50C-407E-A947-70E740481C1C}">
                <a14:useLocalDpi xmlns:a14="http://schemas.microsoft.com/office/drawing/2010/main" val="0"/>
              </a:ext>
            </a:extLst>
          </a:blip>
          <a:srcRect l="3139" t="2151" r="1253" b="4194"/>
          <a:stretch/>
        </p:blipFill>
        <p:spPr>
          <a:xfrm>
            <a:off x="25672693" y="7416923"/>
            <a:ext cx="3494820" cy="1843461"/>
          </a:xfrm>
          <a:prstGeom prst="rect">
            <a:avLst/>
          </a:prstGeom>
        </p:spPr>
      </p:pic>
      <p:sp>
        <p:nvSpPr>
          <p:cNvPr id="26" name="Rectangle 25"/>
          <p:cNvSpPr/>
          <p:nvPr/>
        </p:nvSpPr>
        <p:spPr>
          <a:xfrm>
            <a:off x="22249435" y="5590930"/>
            <a:ext cx="6918078" cy="366945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61503" tIns="30751" rIns="61503" bIns="30751" rtlCol="0" anchor="ctr"/>
          <a:lstStyle/>
          <a:p>
            <a:pPr algn="ctr"/>
            <a:endParaRPr lang="en-US"/>
          </a:p>
        </p:txBody>
      </p:sp>
      <p:sp>
        <p:nvSpPr>
          <p:cNvPr id="65" name="TextBox 64"/>
          <p:cNvSpPr txBox="1"/>
          <p:nvPr/>
        </p:nvSpPr>
        <p:spPr>
          <a:xfrm>
            <a:off x="22217067" y="9634954"/>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Remarks</a:t>
            </a:r>
          </a:p>
        </p:txBody>
      </p:sp>
      <p:sp>
        <p:nvSpPr>
          <p:cNvPr id="66" name="TextBox 65"/>
          <p:cNvSpPr txBox="1"/>
          <p:nvPr/>
        </p:nvSpPr>
        <p:spPr>
          <a:xfrm>
            <a:off x="22249435" y="15207558"/>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References</a:t>
            </a:r>
          </a:p>
        </p:txBody>
      </p:sp>
      <p:sp>
        <p:nvSpPr>
          <p:cNvPr id="67" name="TextBox 66"/>
          <p:cNvSpPr txBox="1"/>
          <p:nvPr/>
        </p:nvSpPr>
        <p:spPr>
          <a:xfrm>
            <a:off x="22265113" y="18195707"/>
            <a:ext cx="7093893" cy="677656"/>
          </a:xfrm>
          <a:prstGeom prst="rect">
            <a:avLst/>
          </a:prstGeom>
          <a:solidFill>
            <a:srgbClr val="CFB87C"/>
          </a:solidFill>
          <a:ln w="76200"/>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algn="ctr"/>
            <a:r>
              <a:rPr lang="en-US" sz="4000" dirty="0">
                <a:effectLst>
                  <a:outerShdw blurRad="38100" dist="38100" dir="2700000" algn="tl">
                    <a:srgbClr val="000000">
                      <a:alpha val="43137"/>
                    </a:srgbClr>
                  </a:outerShdw>
                </a:effectLst>
              </a:rPr>
              <a:t>Acknowledgements</a:t>
            </a:r>
          </a:p>
        </p:txBody>
      </p:sp>
      <p:sp>
        <p:nvSpPr>
          <p:cNvPr id="69" name="TextBox 68"/>
          <p:cNvSpPr txBox="1"/>
          <p:nvPr/>
        </p:nvSpPr>
        <p:spPr>
          <a:xfrm>
            <a:off x="22260192" y="18919898"/>
            <a:ext cx="6894224" cy="1093154"/>
          </a:xfrm>
          <a:prstGeom prst="rect">
            <a:avLst/>
          </a:prstGeom>
          <a:noFill/>
        </p:spPr>
        <p:txBody>
          <a:bodyPr wrap="square" lIns="61503" tIns="30751" rIns="61503" bIns="30751" rtlCol="0">
            <a:spAutoFit/>
          </a:bodyPr>
          <a:lstStyle/>
          <a:p>
            <a:pPr marL="615025" indent="-922538">
              <a:buFont typeface="Arial" panose="020B0604020202020204" pitchFamily="34" charset="0"/>
              <a:buChar char="•"/>
            </a:pPr>
            <a:endParaRPr lang="en-US" sz="1600" dirty="0"/>
          </a:p>
          <a:p>
            <a:pPr indent="-307513">
              <a:buFont typeface="Arial" panose="020B0604020202020204" pitchFamily="34" charset="0"/>
              <a:buChar char="•"/>
            </a:pPr>
            <a:endParaRPr lang="en-US" sz="1600" dirty="0"/>
          </a:p>
          <a:p>
            <a:pPr marL="230635" indent="-230635">
              <a:buFont typeface="Arial" panose="020B0604020202020204" pitchFamily="34" charset="0"/>
              <a:buChar char="•"/>
            </a:pPr>
            <a:endParaRPr lang="en-US" sz="1600" dirty="0"/>
          </a:p>
          <a:p>
            <a:endParaRPr lang="en-US" sz="1900" dirty="0"/>
          </a:p>
        </p:txBody>
      </p:sp>
      <p:sp>
        <p:nvSpPr>
          <p:cNvPr id="70" name="TextBox 69"/>
          <p:cNvSpPr txBox="1"/>
          <p:nvPr/>
        </p:nvSpPr>
        <p:spPr>
          <a:xfrm>
            <a:off x="22287633" y="19016181"/>
            <a:ext cx="4511516" cy="2231927"/>
          </a:xfrm>
          <a:prstGeom prst="rect">
            <a:avLst/>
          </a:prstGeom>
          <a:noFill/>
          <a:ln w="76200">
            <a:noFill/>
          </a:ln>
        </p:spPr>
        <p:style>
          <a:lnRef idx="2">
            <a:schemeClr val="dk1"/>
          </a:lnRef>
          <a:fillRef idx="1">
            <a:schemeClr val="lt1"/>
          </a:fillRef>
          <a:effectRef idx="0">
            <a:schemeClr val="dk1"/>
          </a:effectRef>
          <a:fontRef idx="minor">
            <a:schemeClr val="dk1"/>
          </a:fontRef>
        </p:style>
        <p:txBody>
          <a:bodyPr wrap="square" lIns="61503" tIns="30751" rIns="61503" bIns="30751" rtlCol="0">
            <a:spAutoFit/>
          </a:bodyPr>
          <a:lstStyle/>
          <a:p>
            <a:pPr marL="384391" indent="-384391">
              <a:buFont typeface="Arial" panose="020B0604020202020204" pitchFamily="34" charset="0"/>
              <a:buChar char="•"/>
            </a:pPr>
            <a:r>
              <a:rPr lang="en-US" sz="1900" b="1" dirty="0">
                <a:latin typeface="Times New Roman" panose="02020603050405020304" pitchFamily="18" charset="0"/>
                <a:cs typeface="Times New Roman" panose="02020603050405020304" pitchFamily="18" charset="0"/>
              </a:rPr>
              <a:t>Kennedy Leonard </a:t>
            </a:r>
            <a:r>
              <a:rPr lang="en-US" sz="1900" dirty="0">
                <a:latin typeface="Times New Roman" panose="02020603050405020304" pitchFamily="18" charset="0"/>
                <a:cs typeface="Times New Roman" panose="02020603050405020304" pitchFamily="18" charset="0"/>
              </a:rPr>
              <a:t>for helping us obtain high quality input video</a:t>
            </a:r>
          </a:p>
          <a:p>
            <a:pPr marL="384391" indent="-384391">
              <a:buFont typeface="Arial" panose="020B0604020202020204" pitchFamily="34" charset="0"/>
              <a:buChar char="•"/>
            </a:pPr>
            <a:r>
              <a:rPr lang="en-US" sz="1900" b="1" dirty="0">
                <a:latin typeface="Times New Roman" panose="02020603050405020304" pitchFamily="18" charset="0"/>
                <a:cs typeface="Times New Roman" panose="02020603050405020304" pitchFamily="18" charset="0"/>
              </a:rPr>
              <a:t>Tristan </a:t>
            </a:r>
            <a:r>
              <a:rPr lang="en-US" sz="1900" b="1" dirty="0" err="1">
                <a:latin typeface="Times New Roman" panose="02020603050405020304" pitchFamily="18" charset="0"/>
                <a:cs typeface="Times New Roman" panose="02020603050405020304" pitchFamily="18" charset="0"/>
              </a:rPr>
              <a:t>Neate</a:t>
            </a:r>
            <a:r>
              <a:rPr lang="en-US" sz="1900" b="1" dirty="0">
                <a:latin typeface="Times New Roman" panose="02020603050405020304" pitchFamily="18" charset="0"/>
                <a:cs typeface="Times New Roman" panose="02020603050405020304" pitchFamily="18" charset="0"/>
              </a:rPr>
              <a:t> </a:t>
            </a:r>
            <a:r>
              <a:rPr lang="en-US" sz="1900" dirty="0">
                <a:latin typeface="Times New Roman" panose="02020603050405020304" pitchFamily="18" charset="0"/>
                <a:cs typeface="Times New Roman" panose="02020603050405020304" pitchFamily="18" charset="0"/>
              </a:rPr>
              <a:t>for his contributions to the computer vision algorithms</a:t>
            </a:r>
          </a:p>
          <a:p>
            <a:pPr marL="384391" indent="-384391">
              <a:buFont typeface="Arial" panose="020B0604020202020204" pitchFamily="34" charset="0"/>
              <a:buChar char="•"/>
            </a:pPr>
            <a:r>
              <a:rPr lang="en-US" sz="1900" b="1" dirty="0">
                <a:latin typeface="Times New Roman" panose="02020603050405020304" pitchFamily="18" charset="0"/>
                <a:cs typeface="Times New Roman" panose="02020603050405020304" pitchFamily="18" charset="0"/>
              </a:rPr>
              <a:t>Elliott Tung </a:t>
            </a:r>
            <a:r>
              <a:rPr lang="en-US" sz="1900" dirty="0">
                <a:latin typeface="Times New Roman" panose="02020603050405020304" pitchFamily="18" charset="0"/>
                <a:cs typeface="Times New Roman" panose="02020603050405020304" pitchFamily="18" charset="0"/>
              </a:rPr>
              <a:t>for his basketball advice with respect to explanation</a:t>
            </a:r>
          </a:p>
          <a:p>
            <a:endParaRPr lang="en-US" sz="2700" dirty="0">
              <a:latin typeface="Times New Roman" panose="02020603050405020304" pitchFamily="18" charset="0"/>
              <a:cs typeface="Times New Roman" panose="02020603050405020304" pitchFamily="18" charset="0"/>
            </a:endParaRPr>
          </a:p>
        </p:txBody>
      </p:sp>
      <p:pic>
        <p:nvPicPr>
          <p:cNvPr id="55" name="Picture 5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6922990" y="19270295"/>
            <a:ext cx="2454513" cy="1301766"/>
          </a:xfrm>
          <a:prstGeom prst="rect">
            <a:avLst/>
          </a:prstGeom>
        </p:spPr>
      </p:pic>
      <p:pic>
        <p:nvPicPr>
          <p:cNvPr id="6" name="Picture 5" descr="Screen Shot 2019-12-07 at 3.15.16 PM.png"/>
          <p:cNvPicPr>
            <a:picLocks noChangeAspect="1"/>
          </p:cNvPicPr>
          <p:nvPr/>
        </p:nvPicPr>
        <p:blipFill rotWithShape="1">
          <a:blip r:embed="rId8">
            <a:extLst>
              <a:ext uri="{28A0092B-C50C-407E-A947-70E740481C1C}">
                <a14:useLocalDpi xmlns:a14="http://schemas.microsoft.com/office/drawing/2010/main" val="0"/>
              </a:ext>
            </a:extLst>
          </a:blip>
          <a:srcRect r="1478"/>
          <a:stretch/>
        </p:blipFill>
        <p:spPr>
          <a:xfrm>
            <a:off x="1417637" y="7954962"/>
            <a:ext cx="6217920" cy="4334383"/>
          </a:xfrm>
          <a:prstGeom prst="rect">
            <a:avLst/>
          </a:prstGeom>
        </p:spPr>
      </p:pic>
    </p:spTree>
    <p:extLst>
      <p:ext uri="{BB962C8B-B14F-4D97-AF65-F5344CB8AC3E}">
        <p14:creationId xmlns:p14="http://schemas.microsoft.com/office/powerpoint/2010/main" val="425153345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773</TotalTime>
  <Words>435</Words>
  <Application>Microsoft Macintosh PowerPoint</Application>
  <PresentationFormat>Custom</PresentationFormat>
  <Paragraphs>37</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Suncor Energy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Scott</dc:creator>
  <cp:lastModifiedBy>Nick</cp:lastModifiedBy>
  <cp:revision>53</cp:revision>
  <dcterms:created xsi:type="dcterms:W3CDTF">2018-10-13T19:08:00Z</dcterms:created>
  <dcterms:modified xsi:type="dcterms:W3CDTF">2019-12-07T23:53:58Z</dcterms:modified>
</cp:coreProperties>
</file>